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4" r:id="rId2"/>
    <p:sldId id="375" r:id="rId3"/>
    <p:sldId id="446" r:id="rId4"/>
    <p:sldId id="511" r:id="rId5"/>
    <p:sldId id="512" r:id="rId6"/>
    <p:sldId id="513" r:id="rId7"/>
    <p:sldId id="514" r:id="rId8"/>
    <p:sldId id="515" r:id="rId9"/>
    <p:sldId id="516" r:id="rId10"/>
    <p:sldId id="518" r:id="rId11"/>
    <p:sldId id="517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1" r:id="rId73"/>
    <p:sldId id="580" r:id="rId74"/>
    <p:sldId id="582" r:id="rId75"/>
    <p:sldId id="31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74040" autoAdjust="0"/>
  </p:normalViewPr>
  <p:slideViewPr>
    <p:cSldViewPr>
      <p:cViewPr varScale="1">
        <p:scale>
          <a:sx n="77" d="100"/>
          <a:sy n="77" d="100"/>
        </p:scale>
        <p:origin x="90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r>
              <a:rPr lang="en-US" altLang="ko-KR" sz="1200" dirty="0" smtClean="0"/>
              <a:t>package </a:t>
            </a:r>
            <a:r>
              <a:rPr lang="en-US" altLang="ko-KR" sz="1200" dirty="0" err="1" smtClean="0"/>
              <a:t>com.shop.config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com.shop.service.MemberService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org.springframework.beans.factory.annotation.Autowired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org.springframework.context.annotation.Bean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org.springframework.context.annotation.Configuration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org.springframework.security.config.annotation.web.builders.HttpSecurity;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org.springframework.security.config.annotation.web.configuration.EnableWebSecurity;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org.springframework.security.crypto.bcrypt.BCryptPasswordEncoder;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org.springframework.security.crypto.password.PasswordEncoder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org.springframework.security.web.SecurityFilterChain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>import org.springframework.security.web.util.matcher.AntPathRequestMatcher;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@Configuration</a:t>
            </a:r>
            <a:br>
              <a:rPr lang="en-US" altLang="ko-KR" sz="1200" dirty="0" smtClean="0"/>
            </a:br>
            <a:r>
              <a:rPr lang="en-US" altLang="ko-KR" sz="1200" dirty="0" smtClean="0"/>
              <a:t>@</a:t>
            </a:r>
            <a:r>
              <a:rPr lang="en-US" altLang="ko-KR" sz="1200" dirty="0" err="1" smtClean="0"/>
              <a:t>EnableWebSecurity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SecurityConfig</a:t>
            </a:r>
            <a:r>
              <a:rPr lang="en-US" altLang="ko-KR" sz="1200" dirty="0" smtClean="0"/>
              <a:t> {</a:t>
            </a:r>
            <a:br>
              <a:rPr lang="en-US" altLang="ko-KR" sz="1200" dirty="0" smtClean="0"/>
            </a:br>
            <a:r>
              <a:rPr lang="en-US" altLang="ko-KR" sz="1200" dirty="0" smtClean="0"/>
              <a:t>    @</a:t>
            </a:r>
            <a:r>
              <a:rPr lang="en-US" altLang="ko-KR" sz="1200" dirty="0" err="1" smtClean="0"/>
              <a:t>Autowired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MemberService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memberService</a:t>
            </a:r>
            <a:r>
              <a:rPr lang="en-US" altLang="ko-KR" sz="1200" dirty="0" smtClean="0"/>
              <a:t>;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@Bean</a:t>
            </a:r>
            <a:br>
              <a:rPr lang="en-US" altLang="ko-KR" sz="1200" dirty="0" smtClean="0"/>
            </a:br>
            <a:r>
              <a:rPr lang="en-US" altLang="ko-KR" sz="1200" dirty="0" smtClean="0"/>
              <a:t>    public </a:t>
            </a:r>
            <a:r>
              <a:rPr lang="en-US" altLang="ko-KR" sz="1200" dirty="0" err="1" smtClean="0"/>
              <a:t>SecurityFilterChain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filterChain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HttpSecurity</a:t>
            </a:r>
            <a:r>
              <a:rPr lang="en-US" altLang="ko-KR" sz="1200" dirty="0" smtClean="0"/>
              <a:t> http) throws Exception {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</a:t>
            </a:r>
            <a:r>
              <a:rPr lang="en-US" altLang="ko-KR" sz="1200" dirty="0" err="1" smtClean="0"/>
              <a:t>http.formLogin</a:t>
            </a:r>
            <a:r>
              <a:rPr lang="en-US" altLang="ko-KR" sz="1200" dirty="0" smtClean="0"/>
              <a:t>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loginPage</a:t>
            </a:r>
            <a:r>
              <a:rPr lang="en-US" altLang="ko-KR" sz="1200" dirty="0" smtClean="0"/>
              <a:t>("/members/login")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defaultSuccessUrl</a:t>
            </a:r>
            <a:r>
              <a:rPr lang="en-US" altLang="ko-KR" sz="1200" dirty="0" smtClean="0"/>
              <a:t>("/")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usernameParameter</a:t>
            </a:r>
            <a:r>
              <a:rPr lang="en-US" altLang="ko-KR" sz="1200" dirty="0" smtClean="0"/>
              <a:t>("email")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failureUrl</a:t>
            </a:r>
            <a:r>
              <a:rPr lang="en-US" altLang="ko-KR" sz="1200" dirty="0" smtClean="0"/>
              <a:t>("/members/login/error")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.and()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.logout()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logoutRequestMatcher</a:t>
            </a:r>
            <a:r>
              <a:rPr lang="en-US" altLang="ko-KR" sz="1200" dirty="0" smtClean="0"/>
              <a:t>(new </a:t>
            </a:r>
            <a:r>
              <a:rPr lang="en-US" altLang="ko-KR" sz="1200" dirty="0" err="1" smtClean="0"/>
              <a:t>AntPathRequestMatcher</a:t>
            </a:r>
            <a:r>
              <a:rPr lang="en-US" altLang="ko-KR" sz="1200" dirty="0" smtClean="0"/>
              <a:t>("/members/logout"))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logoutSuccessUrl</a:t>
            </a:r>
            <a:r>
              <a:rPr lang="en-US" altLang="ko-KR" sz="1200" dirty="0" smtClean="0"/>
              <a:t>("/")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;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</a:t>
            </a:r>
            <a:r>
              <a:rPr lang="en-US" altLang="ko-KR" sz="1200" dirty="0" err="1" smtClean="0"/>
              <a:t>http.authorizeRequests</a:t>
            </a:r>
            <a:r>
              <a:rPr lang="en-US" altLang="ko-KR" sz="1200" dirty="0" smtClean="0"/>
              <a:t>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mvcMatchers</a:t>
            </a:r>
            <a:r>
              <a:rPr lang="en-US" altLang="ko-KR" sz="1200" dirty="0" smtClean="0"/>
              <a:t>("/</a:t>
            </a:r>
            <a:r>
              <a:rPr lang="en-US" altLang="ko-KR" sz="1200" dirty="0" err="1" smtClean="0"/>
              <a:t>css</a:t>
            </a:r>
            <a:r>
              <a:rPr lang="en-US" altLang="ko-KR" sz="1200" dirty="0" smtClean="0"/>
              <a:t>/**", "/</a:t>
            </a:r>
            <a:r>
              <a:rPr lang="en-US" altLang="ko-KR" sz="1200" dirty="0" err="1" smtClean="0"/>
              <a:t>js</a:t>
            </a:r>
            <a:r>
              <a:rPr lang="en-US" altLang="ko-KR" sz="1200" dirty="0" smtClean="0"/>
              <a:t>/**", "/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/**").</a:t>
            </a:r>
            <a:r>
              <a:rPr lang="en-US" altLang="ko-KR" sz="1200" dirty="0" err="1" smtClean="0"/>
              <a:t>permitAll</a:t>
            </a:r>
            <a:r>
              <a:rPr lang="en-US" altLang="ko-KR" sz="1200" dirty="0" smtClean="0"/>
              <a:t>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mvcMatchers</a:t>
            </a:r>
            <a:r>
              <a:rPr lang="en-US" altLang="ko-KR" sz="1200" dirty="0" smtClean="0"/>
              <a:t>("/", "/members/**", "/item/**", "/images/**").</a:t>
            </a:r>
            <a:r>
              <a:rPr lang="en-US" altLang="ko-KR" sz="1200" dirty="0" err="1" smtClean="0"/>
              <a:t>permitAll</a:t>
            </a:r>
            <a:r>
              <a:rPr lang="en-US" altLang="ko-KR" sz="1200" dirty="0" smtClean="0"/>
              <a:t>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mvcMatchers</a:t>
            </a:r>
            <a:r>
              <a:rPr lang="en-US" altLang="ko-KR" sz="1200" dirty="0" smtClean="0"/>
              <a:t>("/admin/**").</a:t>
            </a:r>
            <a:r>
              <a:rPr lang="en-US" altLang="ko-KR" sz="1200" dirty="0" err="1" smtClean="0"/>
              <a:t>hasRole</a:t>
            </a:r>
            <a:r>
              <a:rPr lang="en-US" altLang="ko-KR" sz="1200" dirty="0" smtClean="0"/>
              <a:t>("ADMIN")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anyRequest</a:t>
            </a:r>
            <a:r>
              <a:rPr lang="en-US" altLang="ko-KR" sz="1200" dirty="0" smtClean="0"/>
              <a:t>().authenticated()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;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    </a:t>
            </a:r>
            <a:r>
              <a:rPr lang="en-US" altLang="ko-KR" sz="1200" dirty="0" err="1" smtClean="0"/>
              <a:t>http.exceptionHandling</a:t>
            </a:r>
            <a:r>
              <a:rPr lang="en-US" altLang="ko-KR" sz="1200" dirty="0" smtClean="0"/>
              <a:t>()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        .</a:t>
            </a:r>
            <a:r>
              <a:rPr lang="en-US" altLang="ko-KR" sz="1200" dirty="0" err="1" smtClean="0"/>
              <a:t>authenticationEntryPoint</a:t>
            </a:r>
            <a:r>
              <a:rPr lang="en-US" altLang="ko-KR" sz="1200" dirty="0" smtClean="0"/>
              <a:t>(new </a:t>
            </a:r>
            <a:r>
              <a:rPr lang="en-US" altLang="ko-KR" sz="1200" dirty="0" err="1" smtClean="0"/>
              <a:t>CustomAuthenticationEntryPoint</a:t>
            </a:r>
            <a:r>
              <a:rPr lang="en-US" altLang="ko-KR" sz="1200" dirty="0" smtClean="0"/>
              <a:t>())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;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    return </a:t>
            </a:r>
            <a:r>
              <a:rPr lang="en-US" altLang="ko-KR" sz="1200" dirty="0" err="1" smtClean="0"/>
              <a:t>http.build</a:t>
            </a:r>
            <a:r>
              <a:rPr lang="en-US" altLang="ko-KR" sz="1200" dirty="0" smtClean="0"/>
              <a:t>();</a:t>
            </a:r>
            <a:br>
              <a:rPr lang="en-US" altLang="ko-KR" sz="1200" dirty="0" smtClean="0"/>
            </a:br>
            <a:r>
              <a:rPr lang="en-US" altLang="ko-KR" sz="1200" dirty="0" smtClean="0"/>
              <a:t>    }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@Bean</a:t>
            </a:r>
            <a:br>
              <a:rPr lang="en-US" altLang="ko-KR" sz="1200" dirty="0" smtClean="0"/>
            </a:br>
            <a:r>
              <a:rPr lang="en-US" altLang="ko-KR" sz="1200" dirty="0" smtClean="0"/>
              <a:t>    public </a:t>
            </a:r>
            <a:r>
              <a:rPr lang="en-US" altLang="ko-KR" sz="1200" dirty="0" err="1" smtClean="0"/>
              <a:t>PasswordEncoder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passwordEncoder</a:t>
            </a:r>
            <a:r>
              <a:rPr lang="en-US" altLang="ko-KR" sz="1200" dirty="0" smtClean="0"/>
              <a:t>() {</a:t>
            </a:r>
            <a:br>
              <a:rPr lang="en-US" altLang="ko-KR" sz="1200" dirty="0" smtClean="0"/>
            </a:br>
            <a:r>
              <a:rPr lang="en-US" altLang="ko-KR" sz="1200" dirty="0" smtClean="0"/>
              <a:t>        return new </a:t>
            </a:r>
            <a:r>
              <a:rPr lang="en-US" altLang="ko-KR" sz="1200" dirty="0" err="1" smtClean="0"/>
              <a:t>BCryptPasswordEncoder</a:t>
            </a:r>
            <a:r>
              <a:rPr lang="en-US" altLang="ko-KR" sz="1200" dirty="0" smtClean="0"/>
              <a:t>();</a:t>
            </a:r>
            <a:br>
              <a:rPr lang="en-US" altLang="ko-KR" sz="1200" dirty="0" smtClean="0"/>
            </a:br>
            <a:r>
              <a:rPr lang="en-US" altLang="ko-KR" sz="1200" dirty="0" smtClean="0"/>
              <a:t>    }</a:t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}</a:t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9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SecurityFilterChain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filterChain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HttpSecurity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http) throws Exception {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http.formLogin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loginPage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("/members/login")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defaultSuccessUrl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usernameParameter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("email")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failureUrl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("/members/login/error")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.and()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.logout()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logoutRequestMatcher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(new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AntPathRequestMatcher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("/members/logout"))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logoutSuccessUrl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;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http.authorizeRequests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mvcMatchers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/**", "/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/**", "/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/**").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permitAll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mvcMatchers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"/members/**", "/item/**", "/images/**").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permitAll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mvcMatchers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("/admin/**").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hasRole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("ADMIN")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anyRequest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().authenticated()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;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http.exceptionHandling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.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authenticationEntryPoint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(new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CustomAuthenticationEntryPoint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;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return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http.build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3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PasswordEncoder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passwordEncoder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return new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BCryptPasswordEncoder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1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810</Words>
  <Application>Microsoft Office PowerPoint</Application>
  <PresentationFormat>화면 슬라이드 쇼(4:3)</PresentationFormat>
  <Paragraphs>125</Paragraphs>
  <Slides>75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90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GR805</cp:lastModifiedBy>
  <cp:revision>171</cp:revision>
  <dcterms:created xsi:type="dcterms:W3CDTF">2013-05-13T12:41:23Z</dcterms:created>
  <dcterms:modified xsi:type="dcterms:W3CDTF">2023-08-21T02:28:49Z</dcterms:modified>
</cp:coreProperties>
</file>